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5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5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0EE4-3CFC-EA47-9C4A-79767035B708}" type="datetimeFigureOut">
              <a:rPr lang="en-US" smtClean="0"/>
              <a:t>17-03-11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7751-F095-A949-99DF-4EF975BE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Rockwell Extra Bold"/>
                <a:cs typeface="Rockwell Extra Bold"/>
              </a:rPr>
              <a:t>Clothes </a:t>
            </a:r>
            <a:r>
              <a:rPr lang="en-US" sz="4400" dirty="0" smtClean="0">
                <a:latin typeface="Rockwell Extra Bold"/>
                <a:cs typeface="Rockwell Extra Bold"/>
              </a:rPr>
              <a:t>Vocabulary</a:t>
            </a:r>
            <a:endParaRPr lang="en-US" sz="4400" dirty="0">
              <a:latin typeface="Rockwell Extra Bold"/>
              <a:cs typeface="Rockwell Extra Bold"/>
            </a:endParaRPr>
          </a:p>
        </p:txBody>
      </p:sp>
      <p:pic>
        <p:nvPicPr>
          <p:cNvPr id="3" name="Picture 2" descr="Clothing-Fabr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6" y="1116863"/>
            <a:ext cx="9027334" cy="56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7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Blazer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20a172ecb6b1e2ce624a12d12251ef9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45" y="1273851"/>
            <a:ext cx="5584149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Necklace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4f40b8efe73266a15602621f55f985f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1"/>
            <a:ext cx="9144000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Earrings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il_340x270.1113339274_6hu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254"/>
            <a:ext cx="9144000" cy="54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Blouse or Top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14652697310988237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87" y="1263598"/>
            <a:ext cx="4199952" cy="55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Rockwell Extra Bold"/>
                <a:cs typeface="Rockwell Extra Bold"/>
              </a:rPr>
              <a:t>Pantyhose / stocking / nylons</a:t>
            </a:r>
            <a:endParaRPr lang="en-US" sz="6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o-BUSINESS-WOMAN-PANTYHOSE-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Shoe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776"/>
            <a:ext cx="4596262" cy="3928429"/>
          </a:xfrm>
          <a:prstGeom prst="rect">
            <a:avLst/>
          </a:prstGeom>
        </p:spPr>
      </p:pic>
      <p:pic>
        <p:nvPicPr>
          <p:cNvPr id="3" name="Picture 2" descr="sho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60" y="1529951"/>
            <a:ext cx="5216740" cy="28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Boot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45F6ARMB7L-0001_I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1"/>
            <a:ext cx="4276210" cy="5756436"/>
          </a:xfrm>
          <a:prstGeom prst="rect">
            <a:avLst/>
          </a:prstGeom>
        </p:spPr>
      </p:pic>
      <p:pic>
        <p:nvPicPr>
          <p:cNvPr id="3" name="Picture 2" descr="12018_019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9" y="1453452"/>
            <a:ext cx="5282151" cy="52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Cuff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IMG_7340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1"/>
            <a:ext cx="9144000" cy="56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Jeans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hmprod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475"/>
            <a:ext cx="4651372" cy="5444525"/>
          </a:xfrm>
          <a:prstGeom prst="rect">
            <a:avLst/>
          </a:prstGeom>
        </p:spPr>
      </p:pic>
      <p:pic>
        <p:nvPicPr>
          <p:cNvPr id="3" name="Picture 2" descr="m345gomm_mbf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71450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Pocket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1"/>
            <a:ext cx="9144000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Hat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6" y="1615615"/>
            <a:ext cx="7359572" cy="44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6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V-neck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AAmenVneckClose_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56" y="1575848"/>
            <a:ext cx="4346044" cy="4941737"/>
          </a:xfrm>
          <a:prstGeom prst="rect">
            <a:avLst/>
          </a:prstGeom>
        </p:spPr>
      </p:pic>
      <p:pic>
        <p:nvPicPr>
          <p:cNvPr id="3" name="Picture 2" descr="cata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5" y="1575849"/>
            <a:ext cx="4479897" cy="517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Pullover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5b7b9a49cea0c7c741f23c1e7436316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6" b="97119" l="638" r="9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70" y="1273851"/>
            <a:ext cx="6135526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Sleeve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Shirt_Slee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17" y="1273850"/>
            <a:ext cx="5080898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Collar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13275130393_ce312d2be9_z-e142303954525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4" y="1717009"/>
            <a:ext cx="7711486" cy="51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Tie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windsor-kn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1"/>
            <a:ext cx="9144000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Suit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3454_SquareThumbna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66" y="1273851"/>
            <a:ext cx="5584149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Shirt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54d430ff518b7_-_esq-jcrew-gingham-shirt-instagram-082114-l33u8h-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63" y="1200329"/>
            <a:ext cx="6132441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Get Dressed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acordar-870x418-870x4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0"/>
            <a:ext cx="9144000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Put on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149616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1"/>
            <a:ext cx="9144000" cy="5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Take off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9583f43ef69032ec6bd8c91ed25f8e3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05" y="1273851"/>
            <a:ext cx="9281705" cy="5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Scarf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hmpro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93" y="1561505"/>
            <a:ext cx="4394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1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Hang up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aid1214288-728px-Care-for-a-Leather-Jacket-Step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561"/>
            <a:ext cx="9144001" cy="54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Try on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woman_20trying_20on_20clothes13582577956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3850"/>
            <a:ext cx="9144000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fit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clothes-dont-f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3851"/>
            <a:ext cx="9144001" cy="56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size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size-stories-bad-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4" y="1273850"/>
            <a:ext cx="8560799" cy="54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6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Too small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143386611595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850"/>
            <a:ext cx="9144000" cy="55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Too short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untitled-1_143073535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9" y="1273850"/>
            <a:ext cx="6250158" cy="55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7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Button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button-down-collar-shirt-e14571026762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279"/>
            <a:ext cx="9144000" cy="54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Gloves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23" y="1202848"/>
            <a:ext cx="5655152" cy="56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Dress coat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700afbcb897c955b04cc664e594b229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41" r="100000">
                        <a14:foregroundMark x1="60793" y1="10909" x2="60793" y2="10909"/>
                        <a14:foregroundMark x1="60793" y1="10909" x2="60793" y2="10909"/>
                        <a14:foregroundMark x1="59031" y1="5758" x2="59031" y2="5758"/>
                        <a14:foregroundMark x1="59031" y1="5758" x2="59031" y2="5758"/>
                        <a14:foregroundMark x1="62996" y1="7273" x2="62996" y2="7273"/>
                        <a14:foregroundMark x1="62996" y1="7273" x2="62996" y2="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84" y="1293749"/>
            <a:ext cx="3782437" cy="54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Skirt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146940827078833108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95" y="1273851"/>
            <a:ext cx="4012827" cy="53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Purse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88673827768f02eeb6b9a6c8eb0a98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1" y="1273851"/>
            <a:ext cx="5328050" cy="53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Rockwell Extra Bold"/>
                <a:cs typeface="Rockwell Extra Bold"/>
              </a:rPr>
              <a:t>Belt</a:t>
            </a:r>
            <a:endParaRPr lang="en-US" sz="3600" dirty="0">
              <a:latin typeface="Rockwell Extra Bold"/>
              <a:cs typeface="Rockwell Extra Bold"/>
            </a:endParaRPr>
          </a:p>
        </p:txBody>
      </p:sp>
      <p:pic>
        <p:nvPicPr>
          <p:cNvPr id="2" name="Picture 1" descr="300px-Belt-clot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0" y="1973636"/>
            <a:ext cx="7401825" cy="41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52</Words>
  <Application>Microsoft Macintosh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  n  ŋ  = ng</dc:title>
  <dc:creator>User</dc:creator>
  <cp:lastModifiedBy>User</cp:lastModifiedBy>
  <cp:revision>65</cp:revision>
  <dcterms:created xsi:type="dcterms:W3CDTF">2015-09-04T18:50:22Z</dcterms:created>
  <dcterms:modified xsi:type="dcterms:W3CDTF">2017-03-12T01:38:13Z</dcterms:modified>
</cp:coreProperties>
</file>